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8" r:id="rId2"/>
    <p:sldId id="275" r:id="rId3"/>
    <p:sldId id="271" r:id="rId4"/>
    <p:sldId id="262" r:id="rId5"/>
    <p:sldId id="276" r:id="rId6"/>
    <p:sldId id="277" r:id="rId7"/>
    <p:sldId id="278" r:id="rId8"/>
    <p:sldId id="279" r:id="rId9"/>
    <p:sldId id="280" r:id="rId10"/>
    <p:sldId id="281" r:id="rId11"/>
    <p:sldId id="270" r:id="rId12"/>
  </p:sldIdLst>
  <p:sldSz cx="9144000" cy="6858000" type="screen4x3"/>
  <p:notesSz cx="6858000" cy="9144000"/>
  <p:embeddedFontLst>
    <p:embeddedFont>
      <p:font typeface="나눔바른고딕 UltraLight" panose="00000300000000000000" pitchFamily="2" charset="-127"/>
      <p:regular r:id="rId14"/>
    </p:embeddedFont>
    <p:embeddedFont>
      <p:font typeface="나눔바른고딕" panose="020B0603020101020101" pitchFamily="50" charset="-127"/>
      <p:regular r:id="rId15"/>
      <p:bold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BDF"/>
    <a:srgbClr val="59D5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00" autoAdjust="0"/>
  </p:normalViewPr>
  <p:slideViewPr>
    <p:cSldViewPr>
      <p:cViewPr>
        <p:scale>
          <a:sx n="75" d="100"/>
          <a:sy n="75" d="100"/>
        </p:scale>
        <p:origin x="51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87F1A9-9104-47E1-ACC3-0E3073CB158C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4B779D-EF6A-441B-8DFD-D7DB87AF7E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799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B779D-EF6A-441B-8DFD-D7DB87AF7E3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394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B779D-EF6A-441B-8DFD-D7DB87AF7E3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223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1148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0741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3218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0777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4527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0822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2781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207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82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1329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1701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8B6E06-365B-407D-9145-91072BA08CF7}" type="datetimeFigureOut">
              <a:rPr lang="ko-KR" altLang="en-US" smtClean="0"/>
              <a:t>2018-11-04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E1C818-E62F-4C4E-B27A-71308BF4EE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9372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21764" y="1483088"/>
            <a:ext cx="9165764" cy="5400000"/>
            <a:chOff x="0" y="1487656"/>
            <a:chExt cx="9165764" cy="5400000"/>
          </a:xfrm>
        </p:grpSpPr>
        <p:sp>
          <p:nvSpPr>
            <p:cNvPr id="15" name="직사각형 14"/>
            <p:cNvSpPr/>
            <p:nvPr/>
          </p:nvSpPr>
          <p:spPr>
            <a:xfrm>
              <a:off x="0" y="3140968"/>
              <a:ext cx="9144000" cy="374441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각 삼각형 13"/>
            <p:cNvSpPr/>
            <p:nvPr/>
          </p:nvSpPr>
          <p:spPr>
            <a:xfrm flipH="1">
              <a:off x="3765764" y="1487656"/>
              <a:ext cx="5400000" cy="540000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259632" y="4227785"/>
            <a:ext cx="4008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구윤모</a:t>
            </a: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강룡구</a:t>
            </a: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신철호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851063" y="956689"/>
            <a:ext cx="912626" cy="651438"/>
            <a:chOff x="851062" y="692696"/>
            <a:chExt cx="1109669" cy="792088"/>
          </a:xfrm>
        </p:grpSpPr>
        <p:sp>
          <p:nvSpPr>
            <p:cNvPr id="29" name="이등변 삼각형 28"/>
            <p:cNvSpPr/>
            <p:nvPr/>
          </p:nvSpPr>
          <p:spPr>
            <a:xfrm>
              <a:off x="851062" y="692696"/>
              <a:ext cx="668236" cy="576064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이등변 삼각형 29"/>
            <p:cNvSpPr/>
            <p:nvPr/>
          </p:nvSpPr>
          <p:spPr>
            <a:xfrm>
              <a:off x="1067086" y="714400"/>
              <a:ext cx="893645" cy="770384"/>
            </a:xfrm>
            <a:prstGeom prst="triangl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83568" y="1858499"/>
            <a:ext cx="6889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Java, DB</a:t>
            </a:r>
            <a:r>
              <a:rPr lang="ko-KR" altLang="en-US" sz="3600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활용한 </a:t>
            </a:r>
            <a:r>
              <a:rPr lang="en-US" altLang="ko-KR" sz="3600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POS</a:t>
            </a:r>
            <a:r>
              <a:rPr lang="ko-KR" altLang="en-US" sz="3600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시스템 구현</a:t>
            </a:r>
            <a:endParaRPr lang="en-US" altLang="ko-KR" sz="3600" b="1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07504" y="116632"/>
            <a:ext cx="8928000" cy="666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83568" y="2521847"/>
            <a:ext cx="2712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최종 </a:t>
            </a: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551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56376" y="6289575"/>
            <a:ext cx="854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</a:rPr>
              <a:t>© </a:t>
            </a:r>
            <a:r>
              <a:rPr lang="ko-KR" altLang="en-US" sz="1600" dirty="0" smtClean="0">
                <a:solidFill>
                  <a:schemeClr val="bg1"/>
                </a:solidFill>
              </a:rPr>
              <a:t>치콜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7504" y="116632"/>
            <a:ext cx="8928000" cy="666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526782" y="764704"/>
            <a:ext cx="5197346" cy="1080120"/>
            <a:chOff x="526782" y="764704"/>
            <a:chExt cx="5197346" cy="1080120"/>
          </a:xfrm>
        </p:grpSpPr>
        <p:sp>
          <p:nvSpPr>
            <p:cNvPr id="16" name="TextBox 15"/>
            <p:cNvSpPr txBox="1"/>
            <p:nvPr/>
          </p:nvSpPr>
          <p:spPr>
            <a:xfrm>
              <a:off x="526782" y="1013668"/>
              <a:ext cx="4621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01.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기능 구현 </a:t>
              </a:r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재고관리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화면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9552" y="1537047"/>
              <a:ext cx="51845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Java</a:t>
              </a:r>
              <a:r>
                <a:rPr lang="ko-KR" altLang="en-US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를 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활용한 </a:t>
              </a:r>
              <a:r>
                <a:rPr lang="en-US" altLang="ko-KR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POS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시스템 구현</a:t>
              </a:r>
              <a:endPara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11560" y="764704"/>
              <a:ext cx="1044105" cy="8706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21" y="1990298"/>
            <a:ext cx="4415243" cy="25908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92080" y="1990298"/>
            <a:ext cx="3384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 시 인덱스 정렬 작업을 통해 지속적으로 리스트와 인덱스를 동기화함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612" y="4111317"/>
            <a:ext cx="4686954" cy="234347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2160" y="4139936"/>
            <a:ext cx="2952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TableView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MySQL Table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함께 다룰 수 있는 장점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3131840" y="3501008"/>
            <a:ext cx="194932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왼쪽으로 구부러진 화살표 17"/>
          <p:cNvSpPr/>
          <p:nvPr/>
        </p:nvSpPr>
        <p:spPr>
          <a:xfrm>
            <a:off x="5292080" y="3284984"/>
            <a:ext cx="432048" cy="1296144"/>
          </a:xfrm>
          <a:prstGeom prst="curved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7394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0" y="1487656"/>
            <a:ext cx="9165764" cy="5400000"/>
            <a:chOff x="0" y="1487656"/>
            <a:chExt cx="9165764" cy="5400000"/>
          </a:xfrm>
        </p:grpSpPr>
        <p:sp>
          <p:nvSpPr>
            <p:cNvPr id="15" name="직사각형 14"/>
            <p:cNvSpPr/>
            <p:nvPr/>
          </p:nvSpPr>
          <p:spPr>
            <a:xfrm>
              <a:off x="0" y="3140968"/>
              <a:ext cx="9144000" cy="374441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각 삼각형 13"/>
            <p:cNvSpPr/>
            <p:nvPr/>
          </p:nvSpPr>
          <p:spPr>
            <a:xfrm flipH="1">
              <a:off x="3765764" y="1487656"/>
              <a:ext cx="5400000" cy="5400000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851063" y="1121378"/>
            <a:ext cx="912626" cy="651438"/>
            <a:chOff x="851062" y="692696"/>
            <a:chExt cx="1109669" cy="792088"/>
          </a:xfrm>
        </p:grpSpPr>
        <p:sp>
          <p:nvSpPr>
            <p:cNvPr id="29" name="이등변 삼각형 28"/>
            <p:cNvSpPr/>
            <p:nvPr/>
          </p:nvSpPr>
          <p:spPr>
            <a:xfrm>
              <a:off x="851062" y="692696"/>
              <a:ext cx="668236" cy="576064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이등변 삼각형 29"/>
            <p:cNvSpPr/>
            <p:nvPr/>
          </p:nvSpPr>
          <p:spPr>
            <a:xfrm>
              <a:off x="1067086" y="714400"/>
              <a:ext cx="893645" cy="770384"/>
            </a:xfrm>
            <a:prstGeom prst="triangl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2925404" y="2186861"/>
            <a:ext cx="329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  <a:endParaRPr lang="en-US" altLang="ko-KR" sz="48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07504" y="116632"/>
            <a:ext cx="8928000" cy="666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9945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1259632" y="1888376"/>
            <a:ext cx="6984776" cy="118058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107504" y="116632"/>
            <a:ext cx="8928000" cy="666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53273" y="260648"/>
            <a:ext cx="2208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a typeface="나눔바른고딕" panose="020B0603020101020101"/>
              </a:rPr>
              <a:t>Schedule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827584" y="1471136"/>
            <a:ext cx="1440160" cy="945396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구윤모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7544" y="836712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업무 </a:t>
            </a:r>
            <a:r>
              <a:rPr lang="ko-KR" altLang="en-US" sz="28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분담표</a:t>
            </a:r>
            <a:endParaRPr lang="ko-KR" altLang="en-US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55776" y="2063170"/>
            <a:ext cx="55383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JAVA FX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이용한 </a:t>
            </a: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UI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간 배치 설계와 이벤트 처리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MySQL – JAVA 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간 데이터베이스 연동</a:t>
            </a: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기능구현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259632" y="3544560"/>
            <a:ext cx="6984776" cy="118058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827584" y="3140968"/>
            <a:ext cx="1440160" cy="945396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강룡구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259632" y="5200744"/>
            <a:ext cx="6984776" cy="118058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827584" y="4797152"/>
            <a:ext cx="1440160" cy="945396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신철호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62043" y="3719354"/>
            <a:ext cx="546007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FXML 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디자인 및 컴포넌트 배치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DB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테이블 구성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568310" y="5373216"/>
            <a:ext cx="546007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UI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제작 및 기능 테스트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기능적 측면의 아이디어 제공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4559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7504" y="116632"/>
            <a:ext cx="8928000" cy="666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53273" y="260648"/>
            <a:ext cx="2208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a typeface="나눔바른고딕" panose="020B0603020101020101"/>
              </a:rPr>
              <a:t>Schedule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923719"/>
              </p:ext>
            </p:extLst>
          </p:nvPr>
        </p:nvGraphicFramePr>
        <p:xfrm>
          <a:off x="467544" y="1477497"/>
          <a:ext cx="8064897" cy="28155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41121">
                  <a:extLst>
                    <a:ext uri="{9D8B030D-6E8A-4147-A177-3AD203B41FA5}">
                      <a16:colId xmlns="" xmlns:a16="http://schemas.microsoft.com/office/drawing/2014/main" val="503747076"/>
                    </a:ext>
                  </a:extLst>
                </a:gridCol>
                <a:gridCol w="715472">
                  <a:extLst>
                    <a:ext uri="{9D8B030D-6E8A-4147-A177-3AD203B41FA5}">
                      <a16:colId xmlns="" xmlns:a16="http://schemas.microsoft.com/office/drawing/2014/main" val="322916947"/>
                    </a:ext>
                  </a:extLst>
                </a:gridCol>
                <a:gridCol w="715472">
                  <a:extLst>
                    <a:ext uri="{9D8B030D-6E8A-4147-A177-3AD203B41FA5}">
                      <a16:colId xmlns="" xmlns:a16="http://schemas.microsoft.com/office/drawing/2014/main" val="3153269298"/>
                    </a:ext>
                  </a:extLst>
                </a:gridCol>
                <a:gridCol w="715472">
                  <a:extLst>
                    <a:ext uri="{9D8B030D-6E8A-4147-A177-3AD203B41FA5}">
                      <a16:colId xmlns="" xmlns:a16="http://schemas.microsoft.com/office/drawing/2014/main" val="767694523"/>
                    </a:ext>
                  </a:extLst>
                </a:gridCol>
                <a:gridCol w="715472">
                  <a:extLst>
                    <a:ext uri="{9D8B030D-6E8A-4147-A177-3AD203B41FA5}">
                      <a16:colId xmlns="" xmlns:a16="http://schemas.microsoft.com/office/drawing/2014/main" val="1452305977"/>
                    </a:ext>
                  </a:extLst>
                </a:gridCol>
                <a:gridCol w="715472">
                  <a:extLst>
                    <a:ext uri="{9D8B030D-6E8A-4147-A177-3AD203B41FA5}">
                      <a16:colId xmlns="" xmlns:a16="http://schemas.microsoft.com/office/drawing/2014/main" val="4291730517"/>
                    </a:ext>
                  </a:extLst>
                </a:gridCol>
                <a:gridCol w="715472">
                  <a:extLst>
                    <a:ext uri="{9D8B030D-6E8A-4147-A177-3AD203B41FA5}">
                      <a16:colId xmlns="" xmlns:a16="http://schemas.microsoft.com/office/drawing/2014/main" val="497040464"/>
                    </a:ext>
                  </a:extLst>
                </a:gridCol>
                <a:gridCol w="715472">
                  <a:extLst>
                    <a:ext uri="{9D8B030D-6E8A-4147-A177-3AD203B41FA5}">
                      <a16:colId xmlns="" xmlns:a16="http://schemas.microsoft.com/office/drawing/2014/main" val="3289647222"/>
                    </a:ext>
                  </a:extLst>
                </a:gridCol>
                <a:gridCol w="715472">
                  <a:extLst>
                    <a:ext uri="{9D8B030D-6E8A-4147-A177-3AD203B41FA5}">
                      <a16:colId xmlns="" xmlns:a16="http://schemas.microsoft.com/office/drawing/2014/main" val="2562526767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Project process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sz="14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r>
                        <a:rPr lang="ko-KR" altLang="en-US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sz="14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sz="14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r>
                        <a:rPr lang="ko-KR" altLang="en-US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sz="14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r>
                        <a:rPr lang="ko-KR" altLang="en-US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sz="14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6</a:t>
                      </a:r>
                      <a:r>
                        <a:rPr lang="ko-KR" altLang="en-US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sz="14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</a:t>
                      </a:r>
                      <a:r>
                        <a:rPr lang="ko-KR" altLang="en-US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sz="14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8</a:t>
                      </a:r>
                      <a:r>
                        <a:rPr lang="ko-KR" altLang="en-US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sz="14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98590307"/>
                  </a:ext>
                </a:extLst>
              </a:tr>
              <a:tr h="4479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주제 선정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93261768"/>
                  </a:ext>
                </a:extLst>
              </a:tr>
              <a:tr h="4479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구현 목표 결정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566770551"/>
                  </a:ext>
                </a:extLst>
              </a:tr>
              <a:tr h="4479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기능 구현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u="sng" dirty="0">
                        <a:solidFill>
                          <a:srgbClr val="FF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963043027"/>
                  </a:ext>
                </a:extLst>
              </a:tr>
              <a:tr h="4479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최종 디자인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042109776"/>
                  </a:ext>
                </a:extLst>
              </a:tr>
              <a:tr h="4479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수정 및 보완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18665957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67544" y="4571836"/>
            <a:ext cx="7560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2018. 10. 08 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중간 발표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2018. 10. 27 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잠정적으로 기능에 이상 없음 확인 이후 완성 판정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24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56376" y="6289575"/>
            <a:ext cx="854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</a:rPr>
              <a:t>© </a:t>
            </a:r>
            <a:r>
              <a:rPr lang="ko-KR" altLang="en-US" sz="1600" dirty="0" smtClean="0">
                <a:solidFill>
                  <a:schemeClr val="bg1"/>
                </a:solidFill>
              </a:rPr>
              <a:t>치콜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7504" y="116632"/>
            <a:ext cx="8928000" cy="666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526782" y="764704"/>
            <a:ext cx="5197346" cy="1080120"/>
            <a:chOff x="526782" y="764704"/>
            <a:chExt cx="5197346" cy="1080120"/>
          </a:xfrm>
        </p:grpSpPr>
        <p:sp>
          <p:nvSpPr>
            <p:cNvPr id="16" name="TextBox 15"/>
            <p:cNvSpPr txBox="1"/>
            <p:nvPr/>
          </p:nvSpPr>
          <p:spPr>
            <a:xfrm>
              <a:off x="526782" y="1013668"/>
              <a:ext cx="4315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01.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기능 구현 </a:t>
              </a:r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로그인 화면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9552" y="1537047"/>
              <a:ext cx="51845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Java</a:t>
              </a:r>
              <a:r>
                <a:rPr lang="ko-KR" altLang="en-US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를 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활용한 </a:t>
              </a:r>
              <a:r>
                <a:rPr lang="en-US" altLang="ko-KR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POS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시스템 구현</a:t>
              </a:r>
              <a:endPara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11560" y="764704"/>
              <a:ext cx="1044105" cy="8706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994420"/>
            <a:ext cx="2500039" cy="234903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47864" y="2079980"/>
            <a:ext cx="3888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로그인 화면 </a:t>
            </a:r>
            <a:r>
              <a:rPr lang="en-US" altLang="ko-KR" sz="2000" dirty="0" smtClean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en-US" altLang="ko-KR" sz="2000" dirty="0" err="1" smtClean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Login.fxml</a:t>
            </a:r>
            <a:r>
              <a:rPr lang="en-US" altLang="ko-KR" sz="2000" dirty="0" smtClean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sz="20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27884" y="2480090"/>
            <a:ext cx="43924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MySQL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usertbl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 연동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입력된 아이디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비밀번호 값과 일치할 경우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Main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화면으로 이동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그렇지 않은 경우 에러메시지 팝업 호출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766" y="3889054"/>
            <a:ext cx="2663060" cy="2618676"/>
          </a:xfrm>
          <a:prstGeom prst="rect">
            <a:avLst/>
          </a:prstGeom>
        </p:spPr>
      </p:pic>
      <p:sp>
        <p:nvSpPr>
          <p:cNvPr id="13" name="타원 12"/>
          <p:cNvSpPr/>
          <p:nvPr/>
        </p:nvSpPr>
        <p:spPr>
          <a:xfrm>
            <a:off x="2267744" y="3573016"/>
            <a:ext cx="843855" cy="77043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꺾인 연결선 21"/>
          <p:cNvCxnSpPr>
            <a:stCxn id="13" idx="4"/>
          </p:cNvCxnSpPr>
          <p:nvPr/>
        </p:nvCxnSpPr>
        <p:spPr>
          <a:xfrm rot="16200000" flipH="1">
            <a:off x="3872037" y="3161085"/>
            <a:ext cx="669726" cy="3034456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259632" y="5301208"/>
            <a:ext cx="46451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유저 등록 메뉴에서 직접 유저 등록 가능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양식에 맞지 않는 값 입력 시 에러메시지 호출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808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56376" y="6289575"/>
            <a:ext cx="854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</a:rPr>
              <a:t>© </a:t>
            </a:r>
            <a:r>
              <a:rPr lang="ko-KR" altLang="en-US" sz="1600" dirty="0" smtClean="0">
                <a:solidFill>
                  <a:schemeClr val="bg1"/>
                </a:solidFill>
              </a:rPr>
              <a:t>치콜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7504" y="116632"/>
            <a:ext cx="8928000" cy="666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526782" y="764704"/>
            <a:ext cx="5197346" cy="1080120"/>
            <a:chOff x="526782" y="764704"/>
            <a:chExt cx="5197346" cy="1080120"/>
          </a:xfrm>
        </p:grpSpPr>
        <p:sp>
          <p:nvSpPr>
            <p:cNvPr id="16" name="TextBox 15"/>
            <p:cNvSpPr txBox="1"/>
            <p:nvPr/>
          </p:nvSpPr>
          <p:spPr>
            <a:xfrm>
              <a:off x="526782" y="1013668"/>
              <a:ext cx="4315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01.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기능 구현 </a:t>
              </a:r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메인 화면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9552" y="1537047"/>
              <a:ext cx="51845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Java</a:t>
              </a:r>
              <a:r>
                <a:rPr lang="ko-KR" altLang="en-US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를 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활용한 </a:t>
              </a:r>
              <a:r>
                <a:rPr lang="en-US" altLang="ko-KR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POS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시스템 구현</a:t>
              </a:r>
              <a:endPara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11560" y="764704"/>
              <a:ext cx="1044105" cy="8706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60" y="1964774"/>
            <a:ext cx="5028228" cy="362446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292080" y="1988840"/>
            <a:ext cx="37444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대다수의 카페에서 채용중인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단계 시스템 적용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메뉴 선택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옵션 추가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)-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등록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결제의 순서로 진행됨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모든 값을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DB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load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하기 때문에 오류 발생 확률이 낮고 사용에 편리함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 smtClean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프로그램 차원에서 값 임의 수정 불가</a:t>
            </a:r>
            <a:r>
              <a:rPr lang="en-US" altLang="ko-KR" dirty="0" smtClean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3048942" y="4033807"/>
            <a:ext cx="2315146" cy="162744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116968" y="5793357"/>
            <a:ext cx="756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해당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TableView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실시간으로 메뉴 등록 상황과 가격 총합 확인 가능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0886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56376" y="6289575"/>
            <a:ext cx="854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</a:rPr>
              <a:t>© </a:t>
            </a:r>
            <a:r>
              <a:rPr lang="ko-KR" altLang="en-US" sz="1600" dirty="0" smtClean="0">
                <a:solidFill>
                  <a:schemeClr val="bg1"/>
                </a:solidFill>
              </a:rPr>
              <a:t>치콜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7504" y="116632"/>
            <a:ext cx="8928000" cy="666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526782" y="764704"/>
            <a:ext cx="5197346" cy="1080120"/>
            <a:chOff x="526782" y="764704"/>
            <a:chExt cx="5197346" cy="1080120"/>
          </a:xfrm>
        </p:grpSpPr>
        <p:sp>
          <p:nvSpPr>
            <p:cNvPr id="16" name="TextBox 15"/>
            <p:cNvSpPr txBox="1"/>
            <p:nvPr/>
          </p:nvSpPr>
          <p:spPr>
            <a:xfrm>
              <a:off x="526782" y="1013668"/>
              <a:ext cx="4621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01.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기능 구현 </a:t>
              </a:r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판매내역 화면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9552" y="1537047"/>
              <a:ext cx="51845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Java</a:t>
              </a:r>
              <a:r>
                <a:rPr lang="ko-KR" altLang="en-US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를 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활용한 </a:t>
              </a:r>
              <a:r>
                <a:rPr lang="en-US" altLang="ko-KR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POS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시스템 구현</a:t>
              </a:r>
              <a:endPara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11560" y="764704"/>
              <a:ext cx="1044105" cy="8706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20" y="1988840"/>
            <a:ext cx="4290910" cy="439800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48064" y="2204864"/>
            <a:ext cx="36630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여태 판매한 메뉴와 옵션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시간과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가격을 확인 가능함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DatePicker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통해 지정한 날짜의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판매목록만 보는 것도 가능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Excel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파일로 내보내기 가능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조건 내에서 판매한 총 금액을 알기 쉽게 표시함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2979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56376" y="6289575"/>
            <a:ext cx="854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</a:rPr>
              <a:t>© </a:t>
            </a:r>
            <a:r>
              <a:rPr lang="ko-KR" altLang="en-US" sz="1600" dirty="0" smtClean="0">
                <a:solidFill>
                  <a:schemeClr val="bg1"/>
                </a:solidFill>
              </a:rPr>
              <a:t>치콜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7504" y="116632"/>
            <a:ext cx="8928000" cy="666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526782" y="764704"/>
            <a:ext cx="5197346" cy="1080120"/>
            <a:chOff x="526782" y="764704"/>
            <a:chExt cx="5197346" cy="1080120"/>
          </a:xfrm>
        </p:grpSpPr>
        <p:sp>
          <p:nvSpPr>
            <p:cNvPr id="16" name="TextBox 15"/>
            <p:cNvSpPr txBox="1"/>
            <p:nvPr/>
          </p:nvSpPr>
          <p:spPr>
            <a:xfrm>
              <a:off x="526782" y="1013668"/>
              <a:ext cx="4621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01.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기능 구현 </a:t>
              </a:r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판매내역 화면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9552" y="1537047"/>
              <a:ext cx="51845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Java</a:t>
              </a:r>
              <a:r>
                <a:rPr lang="ko-KR" altLang="en-US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를 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활용한 </a:t>
              </a:r>
              <a:r>
                <a:rPr lang="en-US" altLang="ko-KR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POS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시스템 구현</a:t>
              </a:r>
              <a:endPara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11560" y="764704"/>
              <a:ext cx="1044105" cy="8706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988840"/>
            <a:ext cx="6336703" cy="3318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87824" y="5229200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날짜 선택 기능을 적용한 경우</a:t>
            </a:r>
            <a:endParaRPr lang="ko-KR" altLang="en-US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69462" y="5718673"/>
            <a:ext cx="8357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DatePicker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값을 선택한 경우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selectedDateList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TableView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부착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선택되지 않았거나 전체보기를 클릭한 경우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SellList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부착 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0476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56376" y="6289575"/>
            <a:ext cx="854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</a:rPr>
              <a:t>© </a:t>
            </a:r>
            <a:r>
              <a:rPr lang="ko-KR" altLang="en-US" sz="1600" dirty="0" smtClean="0">
                <a:solidFill>
                  <a:schemeClr val="bg1"/>
                </a:solidFill>
              </a:rPr>
              <a:t>치콜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7504" y="116632"/>
            <a:ext cx="8928000" cy="666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526782" y="764704"/>
            <a:ext cx="5197346" cy="1080120"/>
            <a:chOff x="526782" y="764704"/>
            <a:chExt cx="5197346" cy="1080120"/>
          </a:xfrm>
        </p:grpSpPr>
        <p:sp>
          <p:nvSpPr>
            <p:cNvPr id="16" name="TextBox 15"/>
            <p:cNvSpPr txBox="1"/>
            <p:nvPr/>
          </p:nvSpPr>
          <p:spPr>
            <a:xfrm>
              <a:off x="526782" y="1013668"/>
              <a:ext cx="4621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01.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기능 구현 </a:t>
              </a:r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판매내역 화면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9552" y="1537047"/>
              <a:ext cx="51845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Java</a:t>
              </a:r>
              <a:r>
                <a:rPr lang="ko-KR" altLang="en-US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를 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활용한 </a:t>
              </a:r>
              <a:r>
                <a:rPr lang="en-US" altLang="ko-KR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POS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시스템 구현</a:t>
              </a:r>
              <a:endPara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11560" y="764704"/>
              <a:ext cx="1044105" cy="8706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076117"/>
            <a:ext cx="4134427" cy="17623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32229" y="2493636"/>
            <a:ext cx="360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테이블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뷰에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적용된 리스트를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csv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형태로 추출 가능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이미 파일이 있거나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리스트에 아무 내용이 없을 경우 오류메시지 출력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32229" y="1844824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엑셀 파일로 추출하기 기능</a:t>
            </a:r>
            <a:endParaRPr lang="ko-KR" altLang="en-US" sz="24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3948053"/>
            <a:ext cx="6110923" cy="268007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782143" y="6211544"/>
            <a:ext cx="1790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추출된 </a:t>
            </a:r>
            <a:r>
              <a:rPr lang="en-US" altLang="ko-KR" sz="1600" dirty="0" smtClean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csv</a:t>
            </a:r>
            <a:r>
              <a:rPr lang="ko-KR" altLang="en-US" sz="1600" dirty="0" smtClean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</a:t>
            </a:r>
            <a:endParaRPr lang="ko-KR" altLang="en-US" sz="16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0138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56376" y="6289575"/>
            <a:ext cx="854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</a:rPr>
              <a:t>© </a:t>
            </a:r>
            <a:r>
              <a:rPr lang="ko-KR" altLang="en-US" sz="1600" dirty="0" smtClean="0">
                <a:solidFill>
                  <a:schemeClr val="bg1"/>
                </a:solidFill>
              </a:rPr>
              <a:t>치콜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7504" y="116632"/>
            <a:ext cx="8928000" cy="666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526782" y="764704"/>
            <a:ext cx="5197346" cy="1080120"/>
            <a:chOff x="526782" y="764704"/>
            <a:chExt cx="5197346" cy="1080120"/>
          </a:xfrm>
        </p:grpSpPr>
        <p:sp>
          <p:nvSpPr>
            <p:cNvPr id="16" name="TextBox 15"/>
            <p:cNvSpPr txBox="1"/>
            <p:nvPr/>
          </p:nvSpPr>
          <p:spPr>
            <a:xfrm>
              <a:off x="526782" y="1013668"/>
              <a:ext cx="4621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01.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기능 구현 </a:t>
              </a:r>
              <a:r>
                <a:rPr lang="en-US" altLang="ko-KR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재고관리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화면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9552" y="1537047"/>
              <a:ext cx="51845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Java</a:t>
              </a:r>
              <a:r>
                <a:rPr lang="ko-KR" altLang="en-US" sz="1400" b="1" dirty="0" smtClean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를 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활용한 </a:t>
              </a:r>
              <a:r>
                <a:rPr lang="en-US" altLang="ko-KR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POS</a:t>
              </a:r>
              <a:r>
                <a:rPr lang="ko-KR" altLang="en-US" sz="1400" b="1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시스템 구현</a:t>
              </a:r>
              <a:endPara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11560" y="764704"/>
              <a:ext cx="1044105" cy="8706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36" y="1988840"/>
            <a:ext cx="6055553" cy="34430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6336" y="5589240"/>
            <a:ext cx="7958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재고 자동 집계의 경우 데이터가 누적되면 실제 재고와 오차 발생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본사와의 마찰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</a:t>
            </a:r>
            <a:r>
              <a:rPr lang="en-US" altLang="ko-KR" dirty="0" smtClean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 smtClean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요구에 따라 직접 입력방식 채택</a:t>
            </a:r>
            <a:r>
              <a:rPr lang="en-US" altLang="ko-KR" dirty="0" smtClean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4339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</TotalTime>
  <Words>439</Words>
  <Application>Microsoft Office PowerPoint</Application>
  <PresentationFormat>화면 슬라이드 쇼(4:3)</PresentationFormat>
  <Paragraphs>89</Paragraphs>
  <Slides>11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Wingdings</vt:lpstr>
      <vt:lpstr>Arial</vt:lpstr>
      <vt:lpstr>나눔바른고딕 UltraLight</vt:lpstr>
      <vt:lpstr>나눔바른고딕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PC</cp:lastModifiedBy>
  <cp:revision>58</cp:revision>
  <dcterms:created xsi:type="dcterms:W3CDTF">2018-07-18T12:44:14Z</dcterms:created>
  <dcterms:modified xsi:type="dcterms:W3CDTF">2018-11-04T06:49:30Z</dcterms:modified>
</cp:coreProperties>
</file>

<file path=docProps/thumbnail.jpeg>
</file>